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27" r:id="rId9"/>
    <p:sldId id="323" r:id="rId10"/>
    <p:sldId id="324" r:id="rId11"/>
    <p:sldId id="325" r:id="rId12"/>
    <p:sldId id="326" r:id="rId13"/>
    <p:sldId id="316" r:id="rId14"/>
    <p:sldId id="318" r:id="rId15"/>
    <p:sldId id="315" r:id="rId16"/>
    <p:sldId id="291" r:id="rId17"/>
    <p:sldId id="300" r:id="rId18"/>
    <p:sldId id="294" r:id="rId19"/>
    <p:sldId id="302" r:id="rId20"/>
    <p:sldId id="304" r:id="rId21"/>
    <p:sldId id="305" r:id="rId22"/>
    <p:sldId id="310" r:id="rId23"/>
    <p:sldId id="311" r:id="rId24"/>
    <p:sldId id="306" r:id="rId25"/>
    <p:sldId id="309" r:id="rId26"/>
    <p:sldId id="307" r:id="rId27"/>
    <p:sldId id="312" r:id="rId28"/>
    <p:sldId id="308" r:id="rId29"/>
    <p:sldId id="313" r:id="rId30"/>
    <p:sldId id="320" r:id="rId31"/>
    <p:sldId id="321" r:id="rId32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210 맨발의청춘 L" panose="02020603020101020101" pitchFamily="18" charset="-127"/>
      <p:regular r:id="rId38"/>
    </p:embeddedFont>
    <p:embeddedFont>
      <p:font typeface="Euphemia" panose="020B0503040102020104" pitchFamily="34" charset="0"/>
      <p:regular r:id="rId39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581" autoAdjust="0"/>
  </p:normalViewPr>
  <p:slideViewPr>
    <p:cSldViewPr>
      <p:cViewPr>
        <p:scale>
          <a:sx n="75" d="100"/>
          <a:sy n="75" d="100"/>
        </p:scale>
        <p:origin x="1896" y="588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2017-12-12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2017-12-12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&amp;ehk=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sS1HLOFcB7I0I24FOAtNvQ&amp;r=0&amp;pid=OfficeInsert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맵 의 전체를 미니 맵 </a:t>
            </a:r>
            <a:r>
              <a:rPr lang="ko-KR" altLang="en-US" sz="2200" dirty="0" err="1">
                <a:latin typeface="+mn-ea"/>
                <a:ea typeface="+mn-ea"/>
              </a:rPr>
              <a:t>으로</a:t>
            </a:r>
            <a:r>
              <a:rPr lang="ko-KR" altLang="en-US" sz="2200" dirty="0">
                <a:latin typeface="+mn-ea"/>
                <a:ea typeface="+mn-ea"/>
              </a:rPr>
              <a:t> 볼 수 있으며 총을 발포하게 되면 미니 맵 에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이용해 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플레이타임 </a:t>
            </a:r>
            <a:r>
              <a:rPr lang="en-US" altLang="ko-KR" dirty="0"/>
              <a:t>: 20~30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기능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0706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987523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그래픽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396467"/>
              </p:ext>
            </p:extLst>
          </p:nvPr>
        </p:nvGraphicFramePr>
        <p:xfrm>
          <a:off x="415931" y="1143444"/>
          <a:ext cx="11356964" cy="5593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1680142272"/>
                    </a:ext>
                  </a:extLst>
                </a:gridCol>
                <a:gridCol w="1032451">
                  <a:extLst>
                    <a:ext uri="{9D8B030D-6E8A-4147-A177-3AD203B41FA5}">
                      <a16:colId xmlns:a16="http://schemas.microsoft.com/office/drawing/2014/main" val="1777548339"/>
                    </a:ext>
                  </a:extLst>
                </a:gridCol>
              </a:tblGrid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기능구현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네트워크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6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버그 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03245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941338" y="3321880"/>
            <a:ext cx="4483081" cy="21238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2001502" y="2775080"/>
            <a:ext cx="3152019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7D6363B4-61DF-4CC3-B78F-EE4BB0E01A37}"/>
              </a:ext>
            </a:extLst>
          </p:cNvPr>
          <p:cNvSpPr/>
          <p:nvPr/>
        </p:nvSpPr>
        <p:spPr>
          <a:xfrm>
            <a:off x="2000337" y="2986997"/>
            <a:ext cx="3153185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4031887" y="2020412"/>
            <a:ext cx="2251223" cy="2123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2000337" y="4090562"/>
            <a:ext cx="3984353" cy="2297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8">
            <a:extLst>
              <a:ext uri="{FF2B5EF4-FFF2-40B4-BE49-F238E27FC236}">
                <a16:creationId xmlns:a16="http://schemas.microsoft.com/office/drawing/2014/main" id="{36DBB8AF-FB23-4D12-9174-1EDAFBFED799}"/>
              </a:ext>
            </a:extLst>
          </p:cNvPr>
          <p:cNvSpPr/>
          <p:nvPr/>
        </p:nvSpPr>
        <p:spPr>
          <a:xfrm>
            <a:off x="2941338" y="4529246"/>
            <a:ext cx="3341772" cy="29889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F4B859FA-B9EA-4932-90E1-CF00FA17E322}"/>
              </a:ext>
            </a:extLst>
          </p:cNvPr>
          <p:cNvSpPr/>
          <p:nvPr/>
        </p:nvSpPr>
        <p:spPr>
          <a:xfrm>
            <a:off x="7696132" y="6441536"/>
            <a:ext cx="4016492" cy="10806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3930920" y="5451744"/>
            <a:ext cx="4483081" cy="2395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3E435ED-1227-42E4-873C-199FC378F697}"/>
              </a:ext>
            </a:extLst>
          </p:cNvPr>
          <p:cNvSpPr/>
          <p:nvPr/>
        </p:nvSpPr>
        <p:spPr>
          <a:xfrm>
            <a:off x="5090304" y="5818645"/>
            <a:ext cx="3152019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76516916-F2DB-471F-AB71-AE1C4A3E7F48}"/>
              </a:ext>
            </a:extLst>
          </p:cNvPr>
          <p:cNvSpPr/>
          <p:nvPr/>
        </p:nvSpPr>
        <p:spPr>
          <a:xfrm>
            <a:off x="6666315" y="6032113"/>
            <a:ext cx="2598038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AAFE89D-1B2A-4378-8905-74FD6042CB60}"/>
              </a:ext>
            </a:extLst>
          </p:cNvPr>
          <p:cNvSpPr/>
          <p:nvPr/>
        </p:nvSpPr>
        <p:spPr>
          <a:xfrm>
            <a:off x="7696132" y="6599009"/>
            <a:ext cx="4007536" cy="1062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6916576" y="1623078"/>
            <a:ext cx="2263686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5951984" y="2412331"/>
            <a:ext cx="1375698" cy="2206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7991460" y="3697446"/>
            <a:ext cx="2377603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48DBEB1B-EA59-41B6-9B5D-B77E829AEDE4}"/>
              </a:ext>
            </a:extLst>
          </p:cNvPr>
          <p:cNvSpPr/>
          <p:nvPr/>
        </p:nvSpPr>
        <p:spPr>
          <a:xfrm>
            <a:off x="7704399" y="6304051"/>
            <a:ext cx="4007536" cy="9926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7059628" y="4994032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7072351" y="5191190"/>
            <a:ext cx="244127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FPS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2316</TotalTime>
  <Words>916</Words>
  <Application>Microsoft Office PowerPoint</Application>
  <PresentationFormat>와이드스크린</PresentationFormat>
  <Paragraphs>299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Wingdings</vt:lpstr>
      <vt:lpstr>210 맨발의청춘 B</vt:lpstr>
      <vt:lpstr>맑은 고딕</vt:lpstr>
      <vt:lpstr>210 맨발의청춘 L</vt:lpstr>
      <vt:lpstr>Euphemia</vt:lpstr>
      <vt:lpstr>맑은 고딕</vt:lpstr>
      <vt:lpstr>Arial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특징</vt:lpstr>
      <vt:lpstr>게임 배경</vt:lpstr>
      <vt:lpstr>플레이어</vt:lpstr>
      <vt:lpstr>맵</vt:lpstr>
      <vt:lpstr>중립 오브젝트</vt:lpstr>
      <vt:lpstr>아이템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115</cp:revision>
  <dcterms:created xsi:type="dcterms:W3CDTF">2017-11-22T07:27:05Z</dcterms:created>
  <dcterms:modified xsi:type="dcterms:W3CDTF">2017-12-12T04:55:28Z</dcterms:modified>
</cp:coreProperties>
</file>